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1B9505C-73F8-4705-9630-27BD5EE251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4DF2BF-F656-408F-B70E-3FA8D9AB2AA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505C-73F8-4705-9630-27BD5EE251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F2BF-F656-408F-B70E-3FA8D9AB2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505C-73F8-4705-9630-27BD5EE251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F2BF-F656-408F-B70E-3FA8D9AB2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505C-73F8-4705-9630-27BD5EE251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F2BF-F656-408F-B70E-3FA8D9AB2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505C-73F8-4705-9630-27BD5EE251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F2BF-F656-408F-B70E-3FA8D9AB2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505C-73F8-4705-9630-27BD5EE251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F2BF-F656-408F-B70E-3FA8D9AB2A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505C-73F8-4705-9630-27BD5EE251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F2BF-F656-408F-B70E-3FA8D9AB2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505C-73F8-4705-9630-27BD5EE251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F2BF-F656-408F-B70E-3FA8D9AB2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505C-73F8-4705-9630-27BD5EE251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F2BF-F656-408F-B70E-3FA8D9AB2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505C-73F8-4705-9630-27BD5EE251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F2BF-F656-408F-B70E-3FA8D9AB2AA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505C-73F8-4705-9630-27BD5EE251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F2BF-F656-408F-B70E-3FA8D9AB2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1B9505C-73F8-4705-9630-27BD5EE25104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4DF2BF-F656-408F-B70E-3FA8D9AB2A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Calorimetry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Measuring Energy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5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Calorimetry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the amount of heat from a chemical or physical process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3276600"/>
            <a:ext cx="314325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259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you measure energy in the experiment?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13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Exothermic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reactions release energy in different forms</a:t>
            </a:r>
          </a:p>
          <a:p>
            <a:r>
              <a:rPr lang="en-US" dirty="0" smtClean="0"/>
              <a:t>Exothermic reactions release heat</a:t>
            </a:r>
          </a:p>
          <a:p>
            <a:endParaRPr lang="en-US" dirty="0"/>
          </a:p>
          <a:p>
            <a:r>
              <a:rPr lang="en-US" dirty="0" smtClean="0"/>
              <a:t>What type of reaction did you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25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heat of water = 4.18 J to heat 1 </a:t>
            </a:r>
            <a:r>
              <a:rPr lang="en-US" dirty="0"/>
              <a:t>g 1° </a:t>
            </a:r>
            <a:r>
              <a:rPr lang="en-US" dirty="0" smtClean="0"/>
              <a:t>C</a:t>
            </a:r>
          </a:p>
          <a:p>
            <a:r>
              <a:rPr lang="en-US" dirty="0" smtClean="0"/>
              <a:t>Heat is measured in Joules (J)</a:t>
            </a:r>
          </a:p>
          <a:p>
            <a:r>
              <a:rPr lang="en-US" dirty="0" smtClean="0"/>
              <a:t>Calculate the amount of heat released in the reaction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247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Statements T/F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is found only in living things.</a:t>
            </a:r>
          </a:p>
          <a:p>
            <a:r>
              <a:rPr lang="en-US" dirty="0" smtClean="0"/>
              <a:t>Justify your response.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03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Statement T/F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can be created.</a:t>
            </a:r>
          </a:p>
          <a:p>
            <a:r>
              <a:rPr lang="en-US" dirty="0" smtClean="0"/>
              <a:t>Justify your response.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40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Statement T/F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cannot be transferred from one object to another.</a:t>
            </a:r>
          </a:p>
          <a:p>
            <a:r>
              <a:rPr lang="en-US" dirty="0" smtClean="0"/>
              <a:t>Justify your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94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Statement T/F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form of energy cannot be transformed into another form of energy.</a:t>
            </a:r>
          </a:p>
          <a:p>
            <a:r>
              <a:rPr lang="en-US" dirty="0" smtClean="0"/>
              <a:t>Justify your statement.</a:t>
            </a:r>
          </a:p>
        </p:txBody>
      </p:sp>
    </p:spTree>
    <p:extLst>
      <p:ext uri="{BB962C8B-B14F-4D97-AF65-F5344CB8AC3E}">
        <p14:creationId xmlns:p14="http://schemas.microsoft.com/office/powerpoint/2010/main" val="3249745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</TotalTime>
  <Words>144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Calorimetry </vt:lpstr>
      <vt:lpstr>Calorimetry</vt:lpstr>
      <vt:lpstr>Measuring Heat</vt:lpstr>
      <vt:lpstr>Exothermic Reaction</vt:lpstr>
      <vt:lpstr>Heat Capacity</vt:lpstr>
      <vt:lpstr>Energy Statements T/F</vt:lpstr>
      <vt:lpstr>Energy Statement T/F</vt:lpstr>
      <vt:lpstr>Energy Statement T/F</vt:lpstr>
      <vt:lpstr>Energy Statement T/F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Calorimetry</dc:title>
  <dc:creator>Steven</dc:creator>
  <cp:lastModifiedBy>Steven</cp:lastModifiedBy>
  <cp:revision>3</cp:revision>
  <dcterms:created xsi:type="dcterms:W3CDTF">2015-12-15T04:15:31Z</dcterms:created>
  <dcterms:modified xsi:type="dcterms:W3CDTF">2015-12-15T04:42:40Z</dcterms:modified>
</cp:coreProperties>
</file>